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Золоая осень фотки\IMG_20231025_153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966" y="3573014"/>
            <a:ext cx="2777034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admin\Desktop\Золоая осень фотки\IMG_20231025_1540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72" y="-1"/>
            <a:ext cx="3285344" cy="357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admin\Desktop\Золоая осень фотки\IMG_20231025_155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381" y="0"/>
            <a:ext cx="2661619" cy="35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admin\Desktop\Золоая осень фотки\IMG_20231025_1552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902"/>
            <a:ext cx="3419872" cy="35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admin\Desktop\Золоая осень фотки\IMG_20231025_154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72" y="3573014"/>
            <a:ext cx="3251509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admin\Desktop\Золоая осень фотки\IMG_20231025_1548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4"/>
            <a:ext cx="3230871" cy="3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72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admin\Desktop\Фотки 2023-2024\IMG_20231025_16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" y="0"/>
            <a:ext cx="2908564" cy="33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admin\Desktop\Фотки 2023-2024\IMG_20231025_16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-49696"/>
            <a:ext cx="3310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admin\Desktop\Фотки 2023-2024\IMG_20231025_160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0"/>
            <a:ext cx="3131840" cy="33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admin\Desktop\Фотки 2023-2024\IMG_20231025_160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3364"/>
            <a:ext cx="2908564" cy="353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admin\Desktop\Фотки 2023-2024\IMG_20231025_1611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323365"/>
            <a:ext cx="307726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Users\admin\Desktop\Фотки 2023-2024\IMG_20231025_1619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35" y="3329608"/>
            <a:ext cx="3108890" cy="360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5634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 « Постановка звуков механическим способом и по подражанию»</dc:title>
  <dc:creator>Антонида Николаевна</dc:creator>
  <cp:lastModifiedBy>admin</cp:lastModifiedBy>
  <cp:revision>22</cp:revision>
  <dcterms:created xsi:type="dcterms:W3CDTF">2022-12-22T02:59:43Z</dcterms:created>
  <dcterms:modified xsi:type="dcterms:W3CDTF">2023-11-11T08:12:15Z</dcterms:modified>
</cp:coreProperties>
</file>